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0" r:id="rId4"/>
    <p:sldId id="262" r:id="rId5"/>
    <p:sldId id="307" r:id="rId6"/>
    <p:sldId id="304" r:id="rId7"/>
    <p:sldId id="308" r:id="rId8"/>
    <p:sldId id="309" r:id="rId9"/>
    <p:sldId id="310" r:id="rId10"/>
    <p:sldId id="311" r:id="rId11"/>
    <p:sldId id="305" r:id="rId12"/>
    <p:sldId id="318" r:id="rId13"/>
    <p:sldId id="319" r:id="rId14"/>
    <p:sldId id="306" r:id="rId15"/>
    <p:sldId id="315" r:id="rId16"/>
    <p:sldId id="317" r:id="rId17"/>
    <p:sldId id="316" r:id="rId18"/>
    <p:sldId id="312" r:id="rId19"/>
    <p:sldId id="313" r:id="rId20"/>
    <p:sldId id="31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BC9B43-6C86-4105-AE8A-26C6AC82A911}" type="datetimeFigureOut">
              <a:rPr lang="en-US" smtClean="0"/>
              <a:t>14-Nov-22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5B555-7100-4285-9AD5-4C99DEA7E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77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35B555-7100-4285-9AD5-4C99DEA7EC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07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461F-61FE-4D81-8611-0097AAEF7B68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29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3E650-B1F9-41B7-A814-30DF5D824348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84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66AA3-ECFC-423D-9D1F-F2B307D4D685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5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46075-E8DF-4742-8C24-79E95A67D237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87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B2289-7CF1-4619-A455-B0B4017B374E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39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FDEA8-FDD0-47AB-9B1E-6412E7EC60D7}" type="datetime1">
              <a:rPr lang="en-US" smtClean="0"/>
              <a:t>14-Nov-22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65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7D6ED-9C9A-4467-8EC7-039C0829B3DE}" type="datetime1">
              <a:rPr lang="en-US" smtClean="0"/>
              <a:t>14-Nov-22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1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C30DE-6A64-4BEE-8EF3-DF084BEA05C1}" type="datetime1">
              <a:rPr lang="en-US" smtClean="0"/>
              <a:t>14-Nov-22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3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4CAAF-2F01-498F-89B0-DB7EA8EC2343}" type="datetime1">
              <a:rPr lang="en-US" smtClean="0"/>
              <a:t>14-Nov-22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01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0F7E6-27E1-42EF-8BDB-5661503F4C2D}" type="datetime1">
              <a:rPr lang="en-US" smtClean="0"/>
              <a:t>14-Nov-22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57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6676-04F5-493E-A02A-6B73A4AE7951}" type="datetime1">
              <a:rPr lang="en-US" smtClean="0"/>
              <a:t>14-Nov-22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79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69F45-234F-4D98-8AAE-7ED1F80960E9}" type="datetime1">
              <a:rPr lang="en-US" smtClean="0"/>
              <a:t>14-Nov-22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1CA95-E0BC-48B5-948A-ECC494EB4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umpy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SarahGuido/a-beginners-guide-to-machine-learning-with-scikitlearn" TargetMode="External"/><Relationship Id="rId2" Type="http://schemas.openxmlformats.org/officeDocument/2006/relationships/hyperlink" Target="https://www.slideshare.net/PratapDangeti/machine-learning-with-scikitlearn-7272057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lideshare.net/BenjaminBengfort/introduction-to-machine-learning-with-scikitlearn" TargetMode="External"/><Relationship Id="rId4" Type="http://schemas.openxmlformats.org/officeDocument/2006/relationships/hyperlink" Target="https://slideplayer.com/slide/15760442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py.org/scipylib/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scikit-learn.org/stable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Nguyen Van Thieu</a:t>
            </a:r>
          </a:p>
        </p:txBody>
      </p:sp>
    </p:spTree>
    <p:extLst>
      <p:ext uri="{BB962C8B-B14F-4D97-AF65-F5344CB8AC3E}">
        <p14:creationId xmlns:p14="http://schemas.microsoft.com/office/powerpoint/2010/main" val="1115155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3383"/>
          </a:xfrm>
        </p:spPr>
        <p:txBody>
          <a:bodyPr/>
          <a:lstStyle/>
          <a:p>
            <a:r>
              <a:rPr lang="en-US" b="1" dirty="0" smtClean="0"/>
              <a:t>SVM Estimator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917" y="2348293"/>
            <a:ext cx="7750212" cy="304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0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885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ML workflow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108" y="963978"/>
            <a:ext cx="10917115" cy="509323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8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0629"/>
          </a:xfrm>
        </p:spPr>
        <p:txBody>
          <a:bodyPr/>
          <a:lstStyle/>
          <a:p>
            <a:r>
              <a:rPr lang="en-US" b="1" dirty="0" smtClean="0"/>
              <a:t>Pipeline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12</a:t>
            </a:fld>
            <a:endParaRPr lang="en-US"/>
          </a:p>
        </p:txBody>
      </p:sp>
      <p:pic>
        <p:nvPicPr>
          <p:cNvPr id="3076" name="Picture 4" descr="Build Machine Learning Pipeline Using Scikit Lear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25503"/>
            <a:ext cx="10191039" cy="448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919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230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Pipeline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13</a:t>
            </a:fld>
            <a:endParaRPr lang="en-US"/>
          </a:p>
        </p:txBody>
      </p:sp>
      <p:pic>
        <p:nvPicPr>
          <p:cNvPr id="4100" name="Picture 4" descr="Understanding Pipeline in Machine Learning with Scikit-learn (sklearn  pipeline) - YouTub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765" y="1281538"/>
            <a:ext cx="9237025" cy="519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259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2944"/>
            <a:ext cx="10515600" cy="65478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Training Validation &amp; Testing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57" y="937727"/>
            <a:ext cx="11834886" cy="560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90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3431"/>
            <a:ext cx="10515600" cy="759239"/>
          </a:xfrm>
        </p:spPr>
        <p:txBody>
          <a:bodyPr>
            <a:normAutofit/>
          </a:bodyPr>
          <a:lstStyle/>
          <a:p>
            <a:r>
              <a:rPr lang="en-US" b="1" dirty="0" smtClean="0"/>
              <a:t>Cross Validation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48" y="952669"/>
            <a:ext cx="10861352" cy="558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30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16</a:t>
            </a:fld>
            <a:endParaRPr lang="en-US"/>
          </a:p>
        </p:txBody>
      </p:sp>
      <p:pic>
        <p:nvPicPr>
          <p:cNvPr id="2050" name="Picture 2" descr="machine learning - How to perform GridSearchCV with cross validation in  python - Stack Overflow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315" y="1317659"/>
            <a:ext cx="8837369" cy="494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93431"/>
            <a:ext cx="10515600" cy="759239"/>
          </a:xfrm>
        </p:spPr>
        <p:txBody>
          <a:bodyPr>
            <a:normAutofit/>
          </a:bodyPr>
          <a:lstStyle/>
          <a:p>
            <a:r>
              <a:rPr lang="en-US" b="1" dirty="0" smtClean="0"/>
              <a:t>Cross Validation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82009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613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GridSearchCV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17</a:t>
            </a:fld>
            <a:endParaRPr lang="en-US"/>
          </a:p>
        </p:txBody>
      </p:sp>
      <p:pic>
        <p:nvPicPr>
          <p:cNvPr id="1028" name="Picture 4" descr="Hyperparameter tuning using five-fold cross validation (GridSearchCV). |  Download Scientific Diagra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68" y="1301261"/>
            <a:ext cx="11475641" cy="4941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78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1355"/>
            <a:ext cx="10515600" cy="67700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When to Stop Training Model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02" y="1021554"/>
            <a:ext cx="11682472" cy="551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96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1015"/>
            <a:ext cx="10515600" cy="749241"/>
          </a:xfrm>
        </p:spPr>
        <p:txBody>
          <a:bodyPr>
            <a:normAutofit/>
          </a:bodyPr>
          <a:lstStyle/>
          <a:p>
            <a:r>
              <a:rPr lang="en-US" b="1" dirty="0" smtClean="0"/>
              <a:t>ML Algorithms in </a:t>
            </a:r>
            <a:r>
              <a:rPr lang="en-US" b="1" dirty="0" err="1" smtClean="0"/>
              <a:t>Scikit</a:t>
            </a:r>
            <a:r>
              <a:rPr lang="en-US" b="1" dirty="0" smtClean="0"/>
              <a:t>-Learn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94" y="960256"/>
            <a:ext cx="11217612" cy="576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42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890"/>
          </a:xfrm>
        </p:spPr>
        <p:txBody>
          <a:bodyPr/>
          <a:lstStyle/>
          <a:p>
            <a:r>
              <a:rPr lang="en-US" b="1" dirty="0" smtClean="0"/>
              <a:t>Python Libraries for Data Science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NumPy</a:t>
            </a:r>
            <a:r>
              <a:rPr lang="en-US" i="1" dirty="0" smtClean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introduces objects for multidimensional arrays and matrices, as well as functions that allow to easily perform advanced mathematical and statistical operations on those objects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</a:t>
            </a:r>
            <a:r>
              <a:rPr lang="en-US" dirty="0" smtClean="0"/>
              <a:t>rovides vectorization of mathematical operations on arrays and matrices which significantly improves the performance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many other python libraries are built on </a:t>
            </a:r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2</a:t>
            </a:fld>
            <a:endParaRPr lang="en-US"/>
          </a:p>
        </p:txBody>
      </p:sp>
      <p:pic>
        <p:nvPicPr>
          <p:cNvPr id="2050" name="Picture 2" descr="NumP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0823" y="127698"/>
            <a:ext cx="1714500" cy="581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38200" y="5807631"/>
            <a:ext cx="4456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Link: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http://www.numpy.org/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0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Referecens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www.slideshare.net/PratapDangeti/machine-learning-with-scikitlearn-72720571</a:t>
            </a:r>
            <a:endParaRPr lang="en-US" dirty="0" smtClean="0"/>
          </a:p>
          <a:p>
            <a:r>
              <a:rPr lang="en-US" dirty="0"/>
              <a:t>2.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www.slideshare.net/SarahGuido/a-beginners-guide-to-machine-learning-with-scikitlearn</a:t>
            </a:r>
            <a:endParaRPr lang="en-US" dirty="0" smtClean="0"/>
          </a:p>
          <a:p>
            <a:r>
              <a:rPr lang="en-US" dirty="0"/>
              <a:t>3. </a:t>
            </a:r>
            <a:r>
              <a:rPr lang="en-US" dirty="0">
                <a:hlinkClick r:id="rId4"/>
              </a:rPr>
              <a:t>https://slideplayer.com/slide/15760442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/>
              <a:t>4.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www.slideshare.net/BenjaminBengfort/introduction-to-machine-learning-with-scikitlearn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53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8021"/>
          </a:xfrm>
        </p:spPr>
        <p:txBody>
          <a:bodyPr/>
          <a:lstStyle/>
          <a:p>
            <a:r>
              <a:rPr lang="en-US" b="1" dirty="0" smtClean="0"/>
              <a:t>Python Libraries for Data Science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SciPy</a:t>
            </a:r>
            <a:r>
              <a:rPr lang="en-US" i="1" dirty="0" smtClean="0"/>
              <a:t>: (Scientific Python)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collection of algorithms for linear algebra, differential equations, numerical integration, optimization, statistics and more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part of </a:t>
            </a:r>
            <a:r>
              <a:rPr lang="en-US" dirty="0" err="1" smtClean="0"/>
              <a:t>SciPy</a:t>
            </a:r>
            <a:r>
              <a:rPr lang="en-US" dirty="0" smtClean="0"/>
              <a:t> Stack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built on </a:t>
            </a:r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" r="41257"/>
          <a:stretch/>
        </p:blipFill>
        <p:spPr>
          <a:xfrm>
            <a:off x="10137648" y="130874"/>
            <a:ext cx="1789176" cy="525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5807631"/>
            <a:ext cx="5654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Link: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https://www.scipy.org/scipylib/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44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2104" y="5807631"/>
            <a:ext cx="5654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Link: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http://scikit-learn.org/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Python Libraries for Data Science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SciKit</a:t>
            </a:r>
            <a:r>
              <a:rPr lang="en-US" i="1" dirty="0" smtClean="0"/>
              <a:t>-Learn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Extensions to </a:t>
            </a:r>
            <a:r>
              <a:rPr lang="en-US" dirty="0" err="1" smtClean="0"/>
              <a:t>SciPy</a:t>
            </a:r>
            <a:r>
              <a:rPr lang="en-US" dirty="0" smtClean="0"/>
              <a:t>, called </a:t>
            </a:r>
            <a:r>
              <a:rPr lang="en-US" dirty="0" err="1" smtClean="0"/>
              <a:t>SciKits</a:t>
            </a:r>
            <a:r>
              <a:rPr lang="en-US" dirty="0" smtClean="0"/>
              <a:t> (Short form: </a:t>
            </a:r>
            <a:r>
              <a:rPr lang="en-US" dirty="0" err="1" smtClean="0"/>
              <a:t>sklearn</a:t>
            </a:r>
            <a:r>
              <a:rPr lang="en-US" dirty="0" smtClean="0"/>
              <a:t>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provides machine learning algorithms: classification, regression, clustering, model validation etc.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built on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 and </a:t>
            </a:r>
            <a:r>
              <a:rPr lang="en-US" dirty="0" err="1" smtClean="0"/>
              <a:t>matplotlib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Sits on top of C libraries: LAPACK, </a:t>
            </a:r>
            <a:r>
              <a:rPr lang="en-US" dirty="0" err="1" smtClean="0"/>
              <a:t>LibSVM</a:t>
            </a:r>
            <a:r>
              <a:rPr lang="en-US" dirty="0" smtClean="0"/>
              <a:t>, and </a:t>
            </a:r>
            <a:r>
              <a:rPr lang="en-US" dirty="0" err="1" smtClean="0"/>
              <a:t>Cython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Open source: BSD License (part of Linux)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Best general ML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4</a:t>
            </a:fld>
            <a:endParaRPr lang="en-US"/>
          </a:p>
        </p:txBody>
      </p:sp>
      <p:pic>
        <p:nvPicPr>
          <p:cNvPr id="5122" name="Picture 2" descr="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527" y="149923"/>
            <a:ext cx="1524000" cy="55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197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760"/>
          </a:xfrm>
        </p:spPr>
        <p:txBody>
          <a:bodyPr/>
          <a:lstStyle/>
          <a:p>
            <a:r>
              <a:rPr lang="en-US" b="1" dirty="0" smtClean="0"/>
              <a:t>Primary Features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767" y="1598095"/>
            <a:ext cx="8926610" cy="466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56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5460"/>
          </a:xfrm>
        </p:spPr>
        <p:txBody>
          <a:bodyPr/>
          <a:lstStyle/>
          <a:p>
            <a:r>
              <a:rPr lang="en-US" b="1" dirty="0" err="1" smtClean="0"/>
              <a:t>Scikit</a:t>
            </a:r>
            <a:r>
              <a:rPr lang="en-US" b="1" dirty="0" smtClean="0"/>
              <a:t>-Learn </a:t>
            </a:r>
            <a:r>
              <a:rPr lang="en-US" b="1" dirty="0" err="1" smtClean="0"/>
              <a:t>CheatSheet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849" y="1577924"/>
            <a:ext cx="8679932" cy="48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96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9617"/>
            <a:ext cx="10515600" cy="663575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Scikit</a:t>
            </a:r>
            <a:r>
              <a:rPr lang="en-US" b="1" dirty="0" smtClean="0"/>
              <a:t>-Learn API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121" y="1046130"/>
            <a:ext cx="7439834" cy="34803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595" y="4709621"/>
            <a:ext cx="4854361" cy="201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9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083"/>
          </a:xfrm>
        </p:spPr>
        <p:txBody>
          <a:bodyPr/>
          <a:lstStyle/>
          <a:p>
            <a:r>
              <a:rPr lang="en-US" b="1" dirty="0" smtClean="0"/>
              <a:t>Estimators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7249" y="1134208"/>
            <a:ext cx="6591197" cy="53830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5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Estimator Example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67" y="1617848"/>
            <a:ext cx="7032149" cy="47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25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3754</TotalTime>
  <Words>254</Words>
  <Application>Microsoft Office PowerPoint</Application>
  <PresentationFormat>Widescreen</PresentationFormat>
  <Paragraphs>67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Scikit-Learn</vt:lpstr>
      <vt:lpstr>Python Libraries for Data Science</vt:lpstr>
      <vt:lpstr>Python Libraries for Data Science</vt:lpstr>
      <vt:lpstr>Python Libraries for Data Science</vt:lpstr>
      <vt:lpstr>Primary Features</vt:lpstr>
      <vt:lpstr>Scikit-Learn CheatSheet</vt:lpstr>
      <vt:lpstr>Scikit-Learn API</vt:lpstr>
      <vt:lpstr>Estimators</vt:lpstr>
      <vt:lpstr>Estimator Example</vt:lpstr>
      <vt:lpstr>SVM Estimator</vt:lpstr>
      <vt:lpstr>ML workflow</vt:lpstr>
      <vt:lpstr>Pipeline</vt:lpstr>
      <vt:lpstr>Pipeline</vt:lpstr>
      <vt:lpstr>Training Validation &amp; Testing</vt:lpstr>
      <vt:lpstr>Cross Validation</vt:lpstr>
      <vt:lpstr>Cross Validation</vt:lpstr>
      <vt:lpstr>GridSearchCV</vt:lpstr>
      <vt:lpstr>When to Stop Training Model</vt:lpstr>
      <vt:lpstr>ML Algorithms in Scikit-Learn</vt:lpstr>
      <vt:lpstr>Referecens</vt:lpstr>
    </vt:vector>
  </TitlesOfParts>
  <Company>Boston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Data Analysis</dc:title>
  <dc:creator/>
  <cp:lastModifiedBy>Nguyễn Văn Thiệu</cp:lastModifiedBy>
  <cp:revision>102</cp:revision>
  <dcterms:created xsi:type="dcterms:W3CDTF">2017-08-29T17:00:17Z</dcterms:created>
  <dcterms:modified xsi:type="dcterms:W3CDTF">2022-11-14T09:02:26Z</dcterms:modified>
</cp:coreProperties>
</file>

<file path=docProps/thumbnail.jpeg>
</file>